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10.5.2020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4624"/>
            <a:ext cx="6840537" cy="1682750"/>
          </a:xfrm>
          <a:prstGeom prst="rect">
            <a:avLst/>
          </a:prstGeom>
          <a:solidFill>
            <a:schemeClr val="bg2"/>
          </a:solidFill>
          <a:ln w="101600" cap="sq">
            <a:solidFill>
              <a:schemeClr val="bg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68000" cy="493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0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7" y="-27384"/>
            <a:ext cx="8312877" cy="1548000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320480" cy="4619451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80" y="1649560"/>
            <a:ext cx="3641380" cy="46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41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-27384"/>
            <a:ext cx="8212137" cy="1682750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1916832"/>
            <a:ext cx="5670550" cy="536575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83383"/>
            <a:ext cx="8534400" cy="3109913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382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1" y="44624"/>
            <a:ext cx="8278813" cy="1347787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473969"/>
            <a:ext cx="8120063" cy="1450975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996952"/>
            <a:ext cx="8120063" cy="1663700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725144"/>
            <a:ext cx="8120063" cy="1450975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85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44624"/>
            <a:ext cx="6931025" cy="1884363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348880"/>
            <a:ext cx="4249737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2" descr="Image result for маргарит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312"/>
            <a:ext cx="4947448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36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44624"/>
            <a:ext cx="6853237" cy="1073150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67175" cy="504056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693" y="1449352"/>
            <a:ext cx="3643755" cy="51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3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81" y="1268976"/>
            <a:ext cx="8142975" cy="194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44624"/>
            <a:ext cx="6853237" cy="1073150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2" name="Picture 8" descr="Да почетем на 11 май Светите равноапостоли и славянобългарски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9812"/>
            <a:ext cx="7128792" cy="327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49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44624"/>
            <a:ext cx="5048250" cy="1182687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96752"/>
            <a:ext cx="8467725" cy="1368152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5062611"/>
            <a:ext cx="8467724" cy="1678757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5260428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43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16632"/>
            <a:ext cx="7699375" cy="1073150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1899"/>
            <a:ext cx="4104456" cy="50234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10" y="1593352"/>
            <a:ext cx="4006096" cy="5004000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90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081"/>
            <a:ext cx="8229600" cy="1182687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6491"/>
            <a:ext cx="8811517" cy="4468813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03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646" y="86073"/>
            <a:ext cx="5200650" cy="1182687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484784"/>
            <a:ext cx="8480425" cy="1639887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16906"/>
            <a:ext cx="7215310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5000"/>
                <a:lumOff val="3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50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88640"/>
            <a:ext cx="6346825" cy="1182687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77237" cy="4658667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87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44624"/>
            <a:ext cx="4048125" cy="1182687"/>
          </a:xfrm>
          <a:prstGeom prst="rect">
            <a:avLst/>
          </a:prstGeom>
          <a:solidFill>
            <a:schemeClr val="bg2"/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1340768"/>
            <a:ext cx="8480425" cy="1085850"/>
          </a:xfrm>
          <a:prstGeom prst="roundRect">
            <a:avLst>
              <a:gd name="adj" fmla="val 41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ap="sq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79501"/>
            <a:ext cx="66452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Изискани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0</Words>
  <Application>Microsoft Office PowerPoint</Application>
  <PresentationFormat>Презентация на цял екран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13</vt:i4>
      </vt:variant>
    </vt:vector>
  </HeadingPairs>
  <TitlesOfParts>
    <vt:vector size="14" baseType="lpstr"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GaraGergedan</dc:creator>
  <cp:lastModifiedBy>user</cp:lastModifiedBy>
  <cp:revision>28</cp:revision>
  <dcterms:created xsi:type="dcterms:W3CDTF">2020-05-09T18:26:40Z</dcterms:created>
  <dcterms:modified xsi:type="dcterms:W3CDTF">2020-05-09T22:30:22Z</dcterms:modified>
</cp:coreProperties>
</file>