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610" autoAdjust="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idx="4294967295"/>
          </p:nvPr>
        </p:nvSpPr>
        <p:spPr>
          <a:xfrm>
            <a:off x="0" y="836613"/>
            <a:ext cx="9144000" cy="4752975"/>
          </a:xfrm>
        </p:spPr>
        <p:txBody>
          <a:bodyPr>
            <a:noAutofit/>
          </a:bodyPr>
          <a:lstStyle/>
          <a:p>
            <a:r>
              <a:rPr lang="bg-BG" sz="7200" b="1" i="1" dirty="0" smtClean="0"/>
              <a:t>„Живота и делото на Св. Св. Кирил и Методий“</a:t>
            </a:r>
            <a:endParaRPr lang="bg-BG" sz="7200" b="1" i="1" dirty="0"/>
          </a:p>
        </p:txBody>
      </p:sp>
    </p:spTree>
    <p:extLst>
      <p:ext uri="{BB962C8B-B14F-4D97-AF65-F5344CB8AC3E}">
        <p14:creationId xmlns:p14="http://schemas.microsoft.com/office/powerpoint/2010/main" val="276761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552728" cy="4813995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bg-BG" sz="6000" dirty="0" smtClean="0"/>
              <a:t>Климент, Наум, Сава, </a:t>
            </a:r>
            <a:r>
              <a:rPr lang="bg-BG" sz="6000" dirty="0" err="1" smtClean="0"/>
              <a:t>Горазд</a:t>
            </a:r>
            <a:r>
              <a:rPr lang="bg-BG" sz="6000" dirty="0" smtClean="0"/>
              <a:t> и Ангеларий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val="383491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103688" cy="5761038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671887" cy="5689600"/>
          </a:xfrm>
        </p:spPr>
      </p:pic>
    </p:spTree>
    <p:extLst>
      <p:ext uri="{BB962C8B-B14F-4D97-AF65-F5344CB8AC3E}">
        <p14:creationId xmlns:p14="http://schemas.microsoft.com/office/powerpoint/2010/main" val="374727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bg-BG" sz="7200" b="1" i="1" dirty="0" smtClean="0"/>
              <a:t>Празник на светите братя Кирил и Методий 11 май</a:t>
            </a:r>
            <a:endParaRPr lang="bg-BG" sz="7200" b="1" i="1" dirty="0"/>
          </a:p>
        </p:txBody>
      </p:sp>
    </p:spTree>
    <p:extLst>
      <p:ext uri="{BB962C8B-B14F-4D97-AF65-F5344CB8AC3E}">
        <p14:creationId xmlns:p14="http://schemas.microsoft.com/office/powerpoint/2010/main" val="61558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2350" cy="6257925"/>
          </a:xfrm>
        </p:spPr>
      </p:pic>
    </p:spTree>
    <p:extLst>
      <p:ext uri="{BB962C8B-B14F-4D97-AF65-F5344CB8AC3E}">
        <p14:creationId xmlns:p14="http://schemas.microsoft.com/office/powerpoint/2010/main" val="401595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160239"/>
          </a:xfrm>
        </p:spPr>
        <p:txBody>
          <a:bodyPr>
            <a:normAutofit/>
          </a:bodyPr>
          <a:lstStyle/>
          <a:p>
            <a:r>
              <a:rPr lang="bg-BG" sz="4800" i="1" dirty="0" smtClean="0"/>
              <a:t>Изготвил: Иванка Боянова</a:t>
            </a:r>
            <a:br>
              <a:rPr lang="bg-BG" sz="4800" i="1" dirty="0" smtClean="0"/>
            </a:br>
            <a:r>
              <a:rPr lang="bg-BG" sz="4800" i="1" dirty="0" smtClean="0"/>
              <a:t>5 клас</a:t>
            </a:r>
            <a:endParaRPr lang="bg-BG" sz="4800" i="1" dirty="0"/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344816" cy="3240360"/>
          </a:xfrm>
        </p:spPr>
        <p:txBody>
          <a:bodyPr>
            <a:noAutofit/>
          </a:bodyPr>
          <a:lstStyle/>
          <a:p>
            <a:r>
              <a:rPr lang="bg-BG" sz="6000" b="1" i="1" dirty="0" smtClean="0"/>
              <a:t>ОУ,,Св. Св. Кирил и Методий“</a:t>
            </a:r>
          </a:p>
          <a:p>
            <a:r>
              <a:rPr lang="bg-BG" sz="6000" b="1" i="1" dirty="0"/>
              <a:t>г</a:t>
            </a:r>
            <a:r>
              <a:rPr lang="bg-BG" sz="6000" b="1" i="1" dirty="0" smtClean="0"/>
              <a:t>рад Кърджали</a:t>
            </a:r>
            <a:endParaRPr lang="bg-BG" sz="6000" b="1" i="1" dirty="0"/>
          </a:p>
        </p:txBody>
      </p:sp>
    </p:spTree>
    <p:extLst>
      <p:ext uri="{BB962C8B-B14F-4D97-AF65-F5344CB8AC3E}">
        <p14:creationId xmlns:p14="http://schemas.microsoft.com/office/powerpoint/2010/main" val="35850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175"/>
          </a:xfrm>
        </p:spPr>
      </p:pic>
    </p:spTree>
    <p:extLst>
      <p:ext uri="{BB962C8B-B14F-4D97-AF65-F5344CB8AC3E}">
        <p14:creationId xmlns:p14="http://schemas.microsoft.com/office/powerpoint/2010/main" val="218125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320480" cy="5904656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898776" cy="5976664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Двамата солунски братя Кирил и Методий, създатели и разпространители на първата славянска азбука!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424655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320480" cy="6624736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032448" cy="6552728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Братята са родени в Солун, Византия през 9век в деветчленното семейство на високопоставения военен управител Лъв и жена му Мария.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95432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392488" cy="6192688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6858000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Методий е по-големият и е роден през 810година. Константин е роден през 827година и към края на живота си приема името Кирил.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9388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616624" cy="3717032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19256" cy="2664296"/>
          </a:xfrm>
        </p:spPr>
        <p:txBody>
          <a:bodyPr>
            <a:normAutofit/>
          </a:bodyPr>
          <a:lstStyle/>
          <a:p>
            <a:r>
              <a:rPr lang="bg-BG" sz="4800" dirty="0" smtClean="0"/>
              <a:t>През 855година Кирил и Методий създават глаголицата-славянска азбука.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267551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95" y="0"/>
            <a:ext cx="5523209" cy="3789040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47248" cy="259228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Кирилицата е създадена в края на 9век и се свързва с книжовници от Преславската книжовна школа!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633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1"/>
            <a:ext cx="5184576" cy="6521715"/>
          </a:xfrm>
        </p:spPr>
      </p:pic>
    </p:spTree>
    <p:extLst>
      <p:ext uri="{BB962C8B-B14F-4D97-AF65-F5344CB8AC3E}">
        <p14:creationId xmlns:p14="http://schemas.microsoft.com/office/powerpoint/2010/main" val="410186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bg-BG" sz="7200" b="1" i="1" dirty="0" smtClean="0"/>
              <a:t>Учениците на Кирил и Методий</a:t>
            </a:r>
            <a:endParaRPr lang="bg-BG" sz="7200" b="1" i="1" dirty="0"/>
          </a:p>
        </p:txBody>
      </p:sp>
    </p:spTree>
    <p:extLst>
      <p:ext uri="{BB962C8B-B14F-4D97-AF65-F5344CB8AC3E}">
        <p14:creationId xmlns:p14="http://schemas.microsoft.com/office/powerpoint/2010/main" val="2052959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ърда корица">
  <a:themeElements>
    <a:clrScheme name="Твърда кориц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ърда кориц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899</TotalTime>
  <Words>139</Words>
  <Application>Microsoft Office PowerPoint</Application>
  <PresentationFormat>Презентация на цял екран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Твърда корица</vt:lpstr>
      <vt:lpstr>„Живота и делото на Св. Св. Кирил и Методий“</vt:lpstr>
      <vt:lpstr>Презентация на PowerPoint</vt:lpstr>
      <vt:lpstr>Двамата солунски братя Кирил и Методий, създатели и разпространители на първата славянска азбука!</vt:lpstr>
      <vt:lpstr>Братята са родени в Солун, Византия през 9век в деветчленното семейство на високопоставения военен управител Лъв и жена му Мария.</vt:lpstr>
      <vt:lpstr>Методий е по-големият и е роден през 810година. Константин е роден през 827година и към края на живота си приема името Кирил.</vt:lpstr>
      <vt:lpstr>През 855година Кирил и Методий създават глаголицата-славянска азбука.</vt:lpstr>
      <vt:lpstr>Кирилицата е създадена в края на 9век и се свързва с книжовници от Преславската книжовна школа!</vt:lpstr>
      <vt:lpstr>Презентация на PowerPoint</vt:lpstr>
      <vt:lpstr>Учениците на Кирил и Методий</vt:lpstr>
      <vt:lpstr>Климент, Наум, Сава, Горазд и Ангеларий</vt:lpstr>
      <vt:lpstr>Презентация на PowerPoint</vt:lpstr>
      <vt:lpstr>Празник на светите братя Кирил и Методий 11 май</vt:lpstr>
      <vt:lpstr>Презентация на PowerPoint</vt:lpstr>
      <vt:lpstr>Изготвил: Иванка Боянова 5 клас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„Живота и делото на Св. Св. Кирил и Методий“</dc:title>
  <dc:creator>PC</dc:creator>
  <cp:lastModifiedBy>PCиванка чавдарова боянова</cp:lastModifiedBy>
  <cp:revision>7</cp:revision>
  <dcterms:created xsi:type="dcterms:W3CDTF">2020-05-07T18:45:44Z</dcterms:created>
  <dcterms:modified xsi:type="dcterms:W3CDTF">2020-05-08T09:56:26Z</dcterms:modified>
</cp:coreProperties>
</file>