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59" r:id="rId8"/>
    <p:sldId id="261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6600" dirty="0" smtClean="0"/>
              <a:t>Майските празници</a:t>
            </a:r>
            <a:endParaRPr lang="bg-BG" sz="66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bg-BG" sz="6000" dirty="0" smtClean="0"/>
              <a:t>1в клас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xmlns="" val="364436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16016" cy="5013176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7" y="0"/>
            <a:ext cx="4427984" cy="5013176"/>
          </a:xfrm>
        </p:spPr>
      </p:pic>
    </p:spTree>
    <p:extLst>
      <p:ext uri="{BB962C8B-B14F-4D97-AF65-F5344CB8AC3E}">
        <p14:creationId xmlns:p14="http://schemas.microsoft.com/office/powerpoint/2010/main" xmlns="" val="110524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178698"/>
          </a:xfrm>
        </p:spPr>
        <p:txBody>
          <a:bodyPr>
            <a:normAutofit/>
          </a:bodyPr>
          <a:lstStyle/>
          <a:p>
            <a:r>
              <a:rPr lang="bg-BG" sz="6000" dirty="0" smtClean="0"/>
              <a:t>Ремзие</a:t>
            </a:r>
            <a:endParaRPr lang="bg-BG" sz="60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60648"/>
            <a:ext cx="4574358" cy="6193904"/>
          </a:xfrm>
        </p:spPr>
      </p:pic>
    </p:spTree>
    <p:extLst>
      <p:ext uri="{BB962C8B-B14F-4D97-AF65-F5344CB8AC3E}">
        <p14:creationId xmlns:p14="http://schemas.microsoft.com/office/powerpoint/2010/main" xmlns="" val="156235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034682"/>
          </a:xfrm>
        </p:spPr>
        <p:txBody>
          <a:bodyPr>
            <a:normAutofit/>
          </a:bodyPr>
          <a:lstStyle/>
          <a:p>
            <a:r>
              <a:rPr lang="bg-BG" sz="6000" dirty="0" smtClean="0"/>
              <a:t>Сабри</a:t>
            </a:r>
            <a:endParaRPr lang="bg-BG" sz="60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2656"/>
            <a:ext cx="4392488" cy="6264696"/>
          </a:xfrm>
        </p:spPr>
      </p:pic>
    </p:spTree>
    <p:extLst>
      <p:ext uri="{BB962C8B-B14F-4D97-AF65-F5344CB8AC3E}">
        <p14:creationId xmlns:p14="http://schemas.microsoft.com/office/powerpoint/2010/main" xmlns="" val="29672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3089"/>
            <a:ext cx="3970784" cy="6178698"/>
          </a:xfrm>
        </p:spPr>
        <p:txBody>
          <a:bodyPr>
            <a:normAutofit/>
          </a:bodyPr>
          <a:lstStyle/>
          <a:p>
            <a:r>
              <a:rPr lang="bg-BG" sz="4400" dirty="0" smtClean="0"/>
              <a:t>24 май-ден на славянската писменост и култура</a:t>
            </a:r>
            <a:endParaRPr lang="bg-BG" sz="4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8"/>
            <a:ext cx="4032448" cy="6192688"/>
          </a:xfrm>
        </p:spPr>
      </p:pic>
    </p:spTree>
    <p:extLst>
      <p:ext uri="{BB962C8B-B14F-4D97-AF65-F5344CB8AC3E}">
        <p14:creationId xmlns:p14="http://schemas.microsoft.com/office/powerpoint/2010/main" xmlns="" val="267920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034682"/>
          </a:xfrm>
        </p:spPr>
        <p:txBody>
          <a:bodyPr>
            <a:normAutofit/>
          </a:bodyPr>
          <a:lstStyle/>
          <a:p>
            <a:r>
              <a:rPr lang="bg-BG" sz="5400" dirty="0" err="1" smtClean="0"/>
              <a:t>Гюлсеназ</a:t>
            </a:r>
            <a:endParaRPr lang="bg-BG" sz="5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4320480" cy="6120680"/>
          </a:xfrm>
        </p:spPr>
      </p:pic>
    </p:spTree>
    <p:extLst>
      <p:ext uri="{BB962C8B-B14F-4D97-AF65-F5344CB8AC3E}">
        <p14:creationId xmlns:p14="http://schemas.microsoft.com/office/powerpoint/2010/main" xmlns="" val="338063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4482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5400" dirty="0" smtClean="0"/>
              <a:t>Химн на Кирил и Методий</a:t>
            </a:r>
            <a:endParaRPr lang="bg-BG" sz="5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2776"/>
            <a:ext cx="5814020" cy="3579812"/>
          </a:xfrm>
        </p:spPr>
      </p:pic>
    </p:spTree>
    <p:extLst>
      <p:ext uri="{BB962C8B-B14F-4D97-AF65-F5344CB8AC3E}">
        <p14:creationId xmlns:p14="http://schemas.microsoft.com/office/powerpoint/2010/main" xmlns="" val="344762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384376"/>
          </a:xfrm>
        </p:spPr>
        <p:txBody>
          <a:bodyPr>
            <a:noAutofit/>
          </a:bodyPr>
          <a:lstStyle/>
          <a:p>
            <a:r>
              <a:rPr lang="bg-BG" sz="8800" dirty="0" smtClean="0"/>
              <a:t>Благодаря за вниманието</a:t>
            </a:r>
            <a:endParaRPr lang="bg-BG" sz="8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lnSpcReduction="10000"/>
          </a:bodyPr>
          <a:lstStyle/>
          <a:p>
            <a:r>
              <a:rPr lang="bg-BG" sz="5400" dirty="0" smtClean="0"/>
              <a:t>Изготвили: Ели Иванова</a:t>
            </a:r>
          </a:p>
          <a:p>
            <a:r>
              <a:rPr lang="bg-BG" sz="5400" dirty="0"/>
              <a:t> </a:t>
            </a:r>
            <a:r>
              <a:rPr lang="bg-BG" sz="5400" dirty="0" smtClean="0"/>
              <a:t>                    Таня Петкова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xmlns="" val="43610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394722"/>
          </a:xfrm>
        </p:spPr>
        <p:txBody>
          <a:bodyPr>
            <a:normAutofit/>
          </a:bodyPr>
          <a:lstStyle/>
          <a:p>
            <a:r>
              <a:rPr lang="bg-BG" sz="4800" dirty="0" smtClean="0"/>
              <a:t>6 май-Гергьовден</a:t>
            </a:r>
            <a:endParaRPr lang="bg-BG" sz="4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0648"/>
            <a:ext cx="4320480" cy="6408712"/>
          </a:xfrm>
        </p:spPr>
      </p:pic>
    </p:spTree>
    <p:extLst>
      <p:ext uri="{BB962C8B-B14F-4D97-AF65-F5344CB8AC3E}">
        <p14:creationId xmlns:p14="http://schemas.microsoft.com/office/powerpoint/2010/main" xmlns="" val="341368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xmlns="" val="36247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6000" dirty="0" smtClean="0"/>
              <a:t>Мехмед Фикри</a:t>
            </a:r>
            <a:endParaRPr lang="bg-BG" sz="60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057" y="1100138"/>
            <a:ext cx="6364110" cy="3579812"/>
          </a:xfrm>
        </p:spPr>
      </p:pic>
    </p:spTree>
    <p:extLst>
      <p:ext uri="{BB962C8B-B14F-4D97-AF65-F5344CB8AC3E}">
        <p14:creationId xmlns:p14="http://schemas.microsoft.com/office/powerpoint/2010/main" xmlns="" val="34212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25" y="1107290"/>
            <a:ext cx="3200400" cy="3692508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6000" dirty="0" smtClean="0"/>
              <a:t>Исмаил           Кадрие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xmlns="" val="404521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11299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4860032" cy="5445224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674" y="1096963"/>
            <a:ext cx="2088228" cy="3713162"/>
          </a:xfrm>
        </p:spPr>
      </p:pic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6000" dirty="0" smtClean="0"/>
              <a:t>Мехмед Фикри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xmlns="" val="291650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466730"/>
          </a:xfrm>
        </p:spPr>
        <p:txBody>
          <a:bodyPr>
            <a:normAutofit/>
          </a:bodyPr>
          <a:lstStyle/>
          <a:p>
            <a:r>
              <a:rPr lang="bg-BG" sz="6000" dirty="0" smtClean="0"/>
              <a:t>Мехмед Фикри</a:t>
            </a:r>
            <a:endParaRPr lang="bg-BG" sz="60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0648"/>
            <a:ext cx="4176464" cy="6480720"/>
          </a:xfrm>
        </p:spPr>
      </p:pic>
    </p:spTree>
    <p:extLst>
      <p:ext uri="{BB962C8B-B14F-4D97-AF65-F5344CB8AC3E}">
        <p14:creationId xmlns:p14="http://schemas.microsoft.com/office/powerpoint/2010/main" xmlns="" val="2480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464496" cy="6322714"/>
          </a:xfrm>
        </p:spPr>
        <p:txBody>
          <a:bodyPr>
            <a:normAutofit/>
          </a:bodyPr>
          <a:lstStyle/>
          <a:p>
            <a:r>
              <a:rPr lang="bg-BG" sz="7200" dirty="0" smtClean="0"/>
              <a:t>11 май-ден на Св. Св. Кирил и Методий</a:t>
            </a:r>
            <a:endParaRPr lang="bg-BG" sz="7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60648"/>
            <a:ext cx="4032448" cy="6370466"/>
          </a:xfrm>
        </p:spPr>
      </p:pic>
    </p:spTree>
    <p:extLst>
      <p:ext uri="{BB962C8B-B14F-4D97-AF65-F5344CB8AC3E}">
        <p14:creationId xmlns:p14="http://schemas.microsoft.com/office/powerpoint/2010/main" xmlns="" val="614055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Ъгли">
  <a:themeElements>
    <a:clrScheme name="Ъгл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Ъгл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Ъгл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</TotalTime>
  <Words>49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Ъгли</vt:lpstr>
      <vt:lpstr>Майските празници</vt:lpstr>
      <vt:lpstr>6 май-Гергьовден</vt:lpstr>
      <vt:lpstr>Slide 3</vt:lpstr>
      <vt:lpstr>Мехмед Фикри</vt:lpstr>
      <vt:lpstr>Исмаил           Кадрие</vt:lpstr>
      <vt:lpstr>Slide 6</vt:lpstr>
      <vt:lpstr>Мехмед Фикри</vt:lpstr>
      <vt:lpstr>Мехмед Фикри</vt:lpstr>
      <vt:lpstr>11 май-ден на Св. Св. Кирил и Методий</vt:lpstr>
      <vt:lpstr>Slide 10</vt:lpstr>
      <vt:lpstr>Ремзие</vt:lpstr>
      <vt:lpstr>Сабри</vt:lpstr>
      <vt:lpstr>24 май-ден на славянската писменост и култура</vt:lpstr>
      <vt:lpstr>Гюлсеназ</vt:lpstr>
      <vt:lpstr>Slide 15</vt:lpstr>
      <vt:lpstr>Химн на Кирил и Методий</vt:lpstr>
      <vt:lpstr>Благодаря за вниманието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Майските празници</dc:title>
  <dc:creator>PC</dc:creator>
  <cp:lastModifiedBy>HP</cp:lastModifiedBy>
  <cp:revision>9</cp:revision>
  <dcterms:created xsi:type="dcterms:W3CDTF">2020-05-07T15:05:16Z</dcterms:created>
  <dcterms:modified xsi:type="dcterms:W3CDTF">2020-05-09T09:51:41Z</dcterms:modified>
</cp:coreProperties>
</file>