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1" r:id="rId4"/>
    <p:sldId id="263" r:id="rId5"/>
    <p:sldId id="265" r:id="rId6"/>
    <p:sldId id="262" r:id="rId7"/>
    <p:sldId id="267" r:id="rId8"/>
    <p:sldId id="259" r:id="rId9"/>
    <p:sldId id="268" r:id="rId10"/>
    <p:sldId id="258" r:id="rId11"/>
    <p:sldId id="269" r:id="rId12"/>
    <p:sldId id="270" r:id="rId1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29.4.2021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29.4.2021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29.4.2021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29.4.2021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29.4.2021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29.4.2021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29.4.2021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29.4.2021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29.4.2021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29.4.2021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29.4.2021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CC536-4F3D-4E22-A9F1-A3C6D40310AC}" type="datetimeFigureOut">
              <a:rPr lang="bg-BG" smtClean="0"/>
              <a:t>29.4.2021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320480" cy="5976664"/>
          </a:xfrm>
        </p:spPr>
        <p:txBody>
          <a:bodyPr>
            <a:normAutofit/>
          </a:bodyPr>
          <a:lstStyle/>
          <a:p>
            <a:r>
              <a:rPr lang="bg-BG" sz="5400" b="1" u="sng" dirty="0" smtClean="0"/>
              <a:t>Великденско настроение завладя </a:t>
            </a:r>
            <a:br>
              <a:rPr lang="bg-BG" sz="5400" b="1" u="sng" dirty="0" smtClean="0"/>
            </a:br>
            <a:r>
              <a:rPr lang="bg-BG" sz="5400" b="1" u="sng" dirty="0" smtClean="0"/>
              <a:t>2в клас</a:t>
            </a:r>
            <a:endParaRPr lang="bg-BG" sz="5400" b="1" u="sn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20688"/>
            <a:ext cx="3826520" cy="5532160"/>
          </a:xfrm>
        </p:spPr>
      </p:pic>
    </p:spTree>
    <p:extLst>
      <p:ext uri="{BB962C8B-B14F-4D97-AF65-F5344CB8AC3E}">
        <p14:creationId xmlns:p14="http://schemas.microsoft.com/office/powerpoint/2010/main" val="4194715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46050"/>
          </a:xfrm>
        </p:spPr>
        <p:txBody>
          <a:bodyPr>
            <a:normAutofit fontScale="90000"/>
          </a:bodyPr>
          <a:lstStyle/>
          <a:p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80919" cy="6297563"/>
          </a:xfrm>
        </p:spPr>
      </p:pic>
    </p:spTree>
    <p:extLst>
      <p:ext uri="{BB962C8B-B14F-4D97-AF65-F5344CB8AC3E}">
        <p14:creationId xmlns:p14="http://schemas.microsoft.com/office/powerpoint/2010/main" val="2525369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u="sng" dirty="0" smtClean="0"/>
              <a:t>Благодарим за вниманието!</a:t>
            </a:r>
            <a:endParaRPr lang="bg-BG" b="1" u="sn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548109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932040" y="1556792"/>
            <a:ext cx="3898776" cy="3384376"/>
          </a:xfrm>
        </p:spPr>
        <p:txBody>
          <a:bodyPr/>
          <a:lstStyle/>
          <a:p>
            <a:r>
              <a:rPr lang="bg-BG" b="1" dirty="0" smtClean="0"/>
              <a:t>Изготвили: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i="1" u="sng" dirty="0" smtClean="0"/>
              <a:t>Ели Иванова</a:t>
            </a:r>
            <a:br>
              <a:rPr lang="bg-BG" i="1" u="sng" dirty="0" smtClean="0"/>
            </a:br>
            <a:r>
              <a:rPr lang="bg-BG" i="1" u="sng" dirty="0" smtClean="0"/>
              <a:t>Таня Петкова</a:t>
            </a:r>
            <a:br>
              <a:rPr lang="bg-BG" i="1" u="sng" dirty="0" smtClean="0"/>
            </a:br>
            <a:r>
              <a:rPr lang="bg-BG" i="1" u="sng" dirty="0" smtClean="0"/>
              <a:t>2в клас</a:t>
            </a:r>
            <a:endParaRPr lang="bg-BG" i="1" u="sn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4248472" cy="5544616"/>
          </a:xfrm>
        </p:spPr>
      </p:pic>
    </p:spTree>
    <p:extLst>
      <p:ext uri="{BB962C8B-B14F-4D97-AF65-F5344CB8AC3E}">
        <p14:creationId xmlns:p14="http://schemas.microsoft.com/office/powerpoint/2010/main" val="1328451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bg-BG" sz="2800" i="1" dirty="0" smtClean="0"/>
              <a:t>Децата четоха, пяха и слушаха с интерес </a:t>
            </a:r>
            <a:br>
              <a:rPr lang="bg-BG" sz="2800" i="1" dirty="0" smtClean="0"/>
            </a:br>
            <a:r>
              <a:rPr lang="bg-BG" sz="2800" i="1" dirty="0" smtClean="0"/>
              <a:t>г-жа Иванова за предстоящия празник </a:t>
            </a:r>
            <a:br>
              <a:rPr lang="bg-BG" sz="2800" i="1" dirty="0" smtClean="0"/>
            </a:br>
            <a:r>
              <a:rPr lang="bg-BG" sz="2800" i="1" dirty="0" smtClean="0"/>
              <a:t>„ Възкресение Христово“</a:t>
            </a:r>
            <a:endParaRPr lang="bg-BG" sz="2800" i="1" dirty="0"/>
          </a:p>
        </p:txBody>
      </p:sp>
      <p:pic>
        <p:nvPicPr>
          <p:cNvPr id="6" name="Контейнер за съдържание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16832"/>
            <a:ext cx="4038600" cy="4176464"/>
          </a:xfrm>
        </p:spPr>
      </p:pic>
      <p:pic>
        <p:nvPicPr>
          <p:cNvPr id="8" name="Контейнер за съдържание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4038600" cy="4181078"/>
          </a:xfrm>
        </p:spPr>
      </p:pic>
    </p:spTree>
    <p:extLst>
      <p:ext uri="{BB962C8B-B14F-4D97-AF65-F5344CB8AC3E}">
        <p14:creationId xmlns:p14="http://schemas.microsoft.com/office/powerpoint/2010/main" val="2607961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-540568" y="188640"/>
            <a:ext cx="6264696" cy="1143000"/>
          </a:xfrm>
        </p:spPr>
        <p:txBody>
          <a:bodyPr/>
          <a:lstStyle/>
          <a:p>
            <a:r>
              <a:rPr lang="bg-BG" i="1" dirty="0" smtClean="0"/>
              <a:t>Неджатин</a:t>
            </a:r>
            <a:endParaRPr lang="bg-BG" i="1" dirty="0"/>
          </a:p>
        </p:txBody>
      </p:sp>
      <p:pic>
        <p:nvPicPr>
          <p:cNvPr id="22" name="Контейнер за съдържание 2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3970536" cy="4525963"/>
          </a:xfrm>
        </p:spPr>
      </p:pic>
      <p:pic>
        <p:nvPicPr>
          <p:cNvPr id="26" name="Контейнер за съдържание 2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4038600" cy="4540944"/>
          </a:xfrm>
        </p:spPr>
      </p:pic>
    </p:spTree>
    <p:extLst>
      <p:ext uri="{BB962C8B-B14F-4D97-AF65-F5344CB8AC3E}">
        <p14:creationId xmlns:p14="http://schemas.microsoft.com/office/powerpoint/2010/main" val="2701386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/>
          <a:lstStyle/>
          <a:p>
            <a:r>
              <a:rPr lang="bg-BG" i="1" dirty="0" err="1" smtClean="0"/>
              <a:t>Тейнур</a:t>
            </a:r>
            <a:endParaRPr lang="bg-BG" i="1" dirty="0"/>
          </a:p>
        </p:txBody>
      </p:sp>
      <p:pic>
        <p:nvPicPr>
          <p:cNvPr id="10" name="Контейнер за съдържание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12" name="Контейнер за съдържание 1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32" y="1600200"/>
            <a:ext cx="3392535" cy="4525963"/>
          </a:xfrm>
        </p:spPr>
      </p:pic>
    </p:spTree>
    <p:extLst>
      <p:ext uri="{BB962C8B-B14F-4D97-AF65-F5344CB8AC3E}">
        <p14:creationId xmlns:p14="http://schemas.microsoft.com/office/powerpoint/2010/main" val="4124085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bg-BG" sz="2800" i="1" dirty="0" smtClean="0"/>
              <a:t>Апликациите и рисуването на великденските яйца бяха истинско забавление за момичетата и момчетата.</a:t>
            </a:r>
            <a:endParaRPr lang="bg-BG" sz="2800" i="1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4038600" cy="4680520"/>
          </a:xfrm>
        </p:spPr>
      </p:pic>
      <p:pic>
        <p:nvPicPr>
          <p:cNvPr id="6" name="Контейнер за съдържание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00808"/>
            <a:ext cx="4248472" cy="4680520"/>
          </a:xfrm>
        </p:spPr>
      </p:pic>
    </p:spTree>
    <p:extLst>
      <p:ext uri="{BB962C8B-B14F-4D97-AF65-F5344CB8AC3E}">
        <p14:creationId xmlns:p14="http://schemas.microsoft.com/office/powerpoint/2010/main" val="4163575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203848" y="332656"/>
            <a:ext cx="6851104" cy="1143000"/>
          </a:xfrm>
        </p:spPr>
        <p:txBody>
          <a:bodyPr/>
          <a:lstStyle/>
          <a:p>
            <a:r>
              <a:rPr lang="bg-BG" i="1" dirty="0" err="1" smtClean="0"/>
              <a:t>Гюлсеназ</a:t>
            </a:r>
            <a:endParaRPr lang="bg-BG" i="1" dirty="0"/>
          </a:p>
        </p:txBody>
      </p:sp>
      <p:pic>
        <p:nvPicPr>
          <p:cNvPr id="6" name="Контейнер за съдържание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12" name="Контейнер за съдържание 1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19" y="1600200"/>
            <a:ext cx="3269561" cy="4525963"/>
          </a:xfrm>
        </p:spPr>
      </p:pic>
    </p:spTree>
    <p:extLst>
      <p:ext uri="{BB962C8B-B14F-4D97-AF65-F5344CB8AC3E}">
        <p14:creationId xmlns:p14="http://schemas.microsoft.com/office/powerpoint/2010/main" val="3483234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i="1" dirty="0" smtClean="0"/>
              <a:t>Сабри</a:t>
            </a:r>
            <a:endParaRPr lang="bg-BG" i="1" dirty="0"/>
          </a:p>
        </p:txBody>
      </p:sp>
      <p:pic>
        <p:nvPicPr>
          <p:cNvPr id="6" name="Контейнер за съдържание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04" y="1600200"/>
            <a:ext cx="3284991" cy="4525963"/>
          </a:xfrm>
        </p:spPr>
      </p:pic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045434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лавие 8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04856" cy="1296144"/>
          </a:xfrm>
        </p:spPr>
        <p:txBody>
          <a:bodyPr>
            <a:noAutofit/>
          </a:bodyPr>
          <a:lstStyle/>
          <a:p>
            <a:r>
              <a:rPr lang="bg-BG" sz="2800" i="1" dirty="0" smtClean="0"/>
              <a:t>Те разбраха колко е важен този християнски празник и с ентусиазъм закичиха красоти, свързани с Великден, в класната си стая.</a:t>
            </a:r>
            <a:endParaRPr lang="bg-BG" sz="2800" i="1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4104456" cy="5040560"/>
          </a:xfrm>
        </p:spPr>
      </p:pic>
      <p:pic>
        <p:nvPicPr>
          <p:cNvPr id="11" name="Контейнер за съдържание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28800"/>
            <a:ext cx="4038600" cy="4968552"/>
          </a:xfrm>
        </p:spPr>
      </p:pic>
    </p:spTree>
    <p:extLst>
      <p:ext uri="{BB962C8B-B14F-4D97-AF65-F5344CB8AC3E}">
        <p14:creationId xmlns:p14="http://schemas.microsoft.com/office/powerpoint/2010/main" val="3034385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i="1" dirty="0" smtClean="0"/>
              <a:t>Кадрие, Сабри , </a:t>
            </a:r>
            <a:r>
              <a:rPr lang="bg-BG" i="1" dirty="0" err="1" smtClean="0"/>
              <a:t>Тейнур</a:t>
            </a:r>
            <a:endParaRPr lang="bg-BG" i="1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Контейнер за съдържание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089139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63</Words>
  <Application>Microsoft Office PowerPoint</Application>
  <PresentationFormat>Презентация на цял екран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3" baseType="lpstr">
      <vt:lpstr>Office тема</vt:lpstr>
      <vt:lpstr>Великденско настроение завладя  2в клас</vt:lpstr>
      <vt:lpstr>Децата четоха, пяха и слушаха с интерес  г-жа Иванова за предстоящия празник  „ Възкресение Христово“</vt:lpstr>
      <vt:lpstr>Неджатин</vt:lpstr>
      <vt:lpstr>Тейнур</vt:lpstr>
      <vt:lpstr>Апликациите и рисуването на великденските яйца бяха истинско забавление за момичетата и момчетата.</vt:lpstr>
      <vt:lpstr>Гюлсеназ</vt:lpstr>
      <vt:lpstr>Сабри</vt:lpstr>
      <vt:lpstr>Те разбраха колко е важен този християнски празник и с ентусиазъм закичиха красоти, свързани с Великден, в класната си стая.</vt:lpstr>
      <vt:lpstr>Кадрие, Сабри , Тейнур</vt:lpstr>
      <vt:lpstr>Презентация на PowerPoint</vt:lpstr>
      <vt:lpstr>Благодарим за вниманието!</vt:lpstr>
      <vt:lpstr>Изготвили: Ели Иванова Таня Петкова 2в клас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Великденско настроение завладя  2в клас</dc:title>
  <dc:creator>PC</dc:creator>
  <cp:lastModifiedBy>PCиванка чавдарова боянова</cp:lastModifiedBy>
  <cp:revision>8</cp:revision>
  <dcterms:created xsi:type="dcterms:W3CDTF">2021-04-29T19:08:05Z</dcterms:created>
  <dcterms:modified xsi:type="dcterms:W3CDTF">2021-04-29T20:24:15Z</dcterms:modified>
</cp:coreProperties>
</file>